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>
        <p:scale>
          <a:sx n="125" d="100"/>
          <a:sy n="125" d="100"/>
        </p:scale>
        <p:origin x="-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CA : 6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CA : 3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Usines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Automobile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Appareillages Electriques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Autres</a:t>
            </a:r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SECTEURS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CLIENTS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Électroménager</a:t>
            </a:r>
          </a:p>
          <a:p>
            <a:r>
              <a:rPr lang="fr-FR" dirty="0"/>
              <a:t>Textile</a:t>
            </a:r>
          </a:p>
          <a:p>
            <a:r>
              <a:rPr lang="fr-FR" dirty="0"/>
              <a:t>BTP</a:t>
            </a:r>
          </a:p>
          <a:p>
            <a:r>
              <a:rPr lang="fr-FR" dirty="0"/>
              <a:t>Robinetterie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90917" y="1246059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levier de vitesse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551636" y="1386018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fer à repasser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92752" y="192691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94" y="3253761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890292" y="2767701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</a:t>
            </a:r>
            <a:r>
              <a:rPr lang="fr-FR" dirty="0" smtClean="0"/>
              <a:t>siège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342" y="4004290"/>
            <a:ext cx="1623327" cy="123981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cxnSp>
        <p:nvCxnSpPr>
          <p:cNvPr id="33" name="Connecteur droit 32"/>
          <p:cNvCxnSpPr/>
          <p:nvPr/>
        </p:nvCxnSpPr>
        <p:spPr>
          <a:xfrm>
            <a:off x="8537419" y="1390884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6721165" y="1379369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6721165" y="1289783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8537419" y="1481042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8431494" y="1481042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2892</TotalTime>
  <Words>250</Words>
  <Application>Microsoft Office PowerPoint</Application>
  <PresentationFormat>Grand écran</PresentationFormat>
  <Paragraphs>87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Profil groupe DMI</vt:lpstr>
      <vt:lpstr>Secteurs et Clients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67</cp:revision>
  <dcterms:created xsi:type="dcterms:W3CDTF">2016-07-06T09:53:50Z</dcterms:created>
  <dcterms:modified xsi:type="dcterms:W3CDTF">2016-12-21T10:47:47Z</dcterms:modified>
</cp:coreProperties>
</file>